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Proxima Nova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E071ED-3B23-4090-B0B2-D0D2686D35BB}" v="3" dt="2022-07-22T08:56:51.2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Lazaro Martin" userId="96e5fa2582b5b89b" providerId="LiveId" clId="{18E071ED-3B23-4090-B0B2-D0D2686D35BB}"/>
    <pc:docChg chg="custSel addSld modSld">
      <pc:chgData name="David Lazaro Martin" userId="96e5fa2582b5b89b" providerId="LiveId" clId="{18E071ED-3B23-4090-B0B2-D0D2686D35BB}" dt="2022-07-22T08:59:50.572" v="83" actId="478"/>
      <pc:docMkLst>
        <pc:docMk/>
      </pc:docMkLst>
      <pc:sldChg chg="modSp mod">
        <pc:chgData name="David Lazaro Martin" userId="96e5fa2582b5b89b" providerId="LiveId" clId="{18E071ED-3B23-4090-B0B2-D0D2686D35BB}" dt="2022-07-22T08:49:38.579" v="46" actId="1076"/>
        <pc:sldMkLst>
          <pc:docMk/>
          <pc:sldMk cId="0" sldId="256"/>
        </pc:sldMkLst>
        <pc:spChg chg="mod">
          <ac:chgData name="David Lazaro Martin" userId="96e5fa2582b5b89b" providerId="LiveId" clId="{18E071ED-3B23-4090-B0B2-D0D2686D35BB}" dt="2022-07-22T08:49:38.579" v="46" actId="1076"/>
          <ac:spMkLst>
            <pc:docMk/>
            <pc:sldMk cId="0" sldId="256"/>
            <ac:spMk id="60" creationId="{00000000-0000-0000-0000-000000000000}"/>
          </ac:spMkLst>
        </pc:spChg>
        <pc:spChg chg="mod">
          <ac:chgData name="David Lazaro Martin" userId="96e5fa2582b5b89b" providerId="LiveId" clId="{18E071ED-3B23-4090-B0B2-D0D2686D35BB}" dt="2022-07-22T08:49:23.191" v="44" actId="1076"/>
          <ac:spMkLst>
            <pc:docMk/>
            <pc:sldMk cId="0" sldId="256"/>
            <ac:spMk id="61" creationId="{00000000-0000-0000-0000-000000000000}"/>
          </ac:spMkLst>
        </pc:spChg>
      </pc:sldChg>
      <pc:sldChg chg="addSp delSp modSp mod">
        <pc:chgData name="David Lazaro Martin" userId="96e5fa2582b5b89b" providerId="LiveId" clId="{18E071ED-3B23-4090-B0B2-D0D2686D35BB}" dt="2022-07-22T08:59:50.572" v="83" actId="478"/>
        <pc:sldMkLst>
          <pc:docMk/>
          <pc:sldMk cId="0" sldId="262"/>
        </pc:sldMkLst>
        <pc:spChg chg="add del mod">
          <ac:chgData name="David Lazaro Martin" userId="96e5fa2582b5b89b" providerId="LiveId" clId="{18E071ED-3B23-4090-B0B2-D0D2686D35BB}" dt="2022-07-22T08:59:50.572" v="83" actId="478"/>
          <ac:spMkLst>
            <pc:docMk/>
            <pc:sldMk cId="0" sldId="262"/>
            <ac:spMk id="7" creationId="{D8A7D4A6-D986-C51A-DAE8-8C2E48FB3C7D}"/>
          </ac:spMkLst>
        </pc:spChg>
        <pc:spChg chg="mod">
          <ac:chgData name="David Lazaro Martin" userId="96e5fa2582b5b89b" providerId="LiveId" clId="{18E071ED-3B23-4090-B0B2-D0D2686D35BB}" dt="2022-07-22T08:59:33.954" v="75"/>
          <ac:spMkLst>
            <pc:docMk/>
            <pc:sldMk cId="0" sldId="262"/>
            <ac:spMk id="142" creationId="{00000000-0000-0000-0000-000000000000}"/>
          </ac:spMkLst>
        </pc:spChg>
        <pc:picChg chg="mod">
          <ac:chgData name="David Lazaro Martin" userId="96e5fa2582b5b89b" providerId="LiveId" clId="{18E071ED-3B23-4090-B0B2-D0D2686D35BB}" dt="2022-07-22T08:56:51.257" v="74"/>
          <ac:picMkLst>
            <pc:docMk/>
            <pc:sldMk cId="0" sldId="262"/>
            <ac:picMk id="143" creationId="{00000000-0000-0000-0000-000000000000}"/>
          </ac:picMkLst>
        </pc:picChg>
        <pc:picChg chg="del mod">
          <ac:chgData name="David Lazaro Martin" userId="96e5fa2582b5b89b" providerId="LiveId" clId="{18E071ED-3B23-4090-B0B2-D0D2686D35BB}" dt="2022-07-22T08:50:15.803" v="50" actId="21"/>
          <ac:picMkLst>
            <pc:docMk/>
            <pc:sldMk cId="0" sldId="262"/>
            <ac:picMk id="144" creationId="{00000000-0000-0000-0000-000000000000}"/>
          </ac:picMkLst>
        </pc:picChg>
        <pc:picChg chg="del">
          <ac:chgData name="David Lazaro Martin" userId="96e5fa2582b5b89b" providerId="LiveId" clId="{18E071ED-3B23-4090-B0B2-D0D2686D35BB}" dt="2022-07-22T08:50:22.172" v="54" actId="21"/>
          <ac:picMkLst>
            <pc:docMk/>
            <pc:sldMk cId="0" sldId="262"/>
            <ac:picMk id="145" creationId="{00000000-0000-0000-0000-000000000000}"/>
          </ac:picMkLst>
        </pc:picChg>
      </pc:sldChg>
      <pc:sldChg chg="addSp delSp modSp new mod">
        <pc:chgData name="David Lazaro Martin" userId="96e5fa2582b5b89b" providerId="LiveId" clId="{18E071ED-3B23-4090-B0B2-D0D2686D35BB}" dt="2022-07-22T08:52:22.406" v="69" actId="1076"/>
        <pc:sldMkLst>
          <pc:docMk/>
          <pc:sldMk cId="818414305" sldId="263"/>
        </pc:sldMkLst>
        <pc:spChg chg="del mod">
          <ac:chgData name="David Lazaro Martin" userId="96e5fa2582b5b89b" providerId="LiveId" clId="{18E071ED-3B23-4090-B0B2-D0D2686D35BB}" dt="2022-07-22T08:50:51.040" v="61" actId="478"/>
          <ac:spMkLst>
            <pc:docMk/>
            <pc:sldMk cId="818414305" sldId="263"/>
            <ac:spMk id="2" creationId="{6FED668E-5B90-175F-183D-BBEC592AE6BC}"/>
          </ac:spMkLst>
        </pc:spChg>
        <pc:spChg chg="del">
          <ac:chgData name="David Lazaro Martin" userId="96e5fa2582b5b89b" providerId="LiveId" clId="{18E071ED-3B23-4090-B0B2-D0D2686D35BB}" dt="2022-07-22T08:50:53.396" v="62" actId="478"/>
          <ac:spMkLst>
            <pc:docMk/>
            <pc:sldMk cId="818414305" sldId="263"/>
            <ac:spMk id="3" creationId="{B3C2C69A-F4C0-30BB-A7C9-161BE5D13CCE}"/>
          </ac:spMkLst>
        </pc:spChg>
        <pc:picChg chg="add mod">
          <ac:chgData name="David Lazaro Martin" userId="96e5fa2582b5b89b" providerId="LiveId" clId="{18E071ED-3B23-4090-B0B2-D0D2686D35BB}" dt="2022-07-22T08:52:22.406" v="69" actId="1076"/>
          <ac:picMkLst>
            <pc:docMk/>
            <pc:sldMk cId="818414305" sldId="263"/>
            <ac:picMk id="4" creationId="{2BDE93BF-D999-8281-1CF9-E45928A8C885}"/>
          </ac:picMkLst>
        </pc:picChg>
      </pc:sldChg>
      <pc:sldChg chg="addSp delSp modSp new mod">
        <pc:chgData name="David Lazaro Martin" userId="96e5fa2582b5b89b" providerId="LiveId" clId="{18E071ED-3B23-4090-B0B2-D0D2686D35BB}" dt="2022-07-22T08:52:25.888" v="70" actId="1076"/>
        <pc:sldMkLst>
          <pc:docMk/>
          <pc:sldMk cId="2850792243" sldId="264"/>
        </pc:sldMkLst>
        <pc:spChg chg="del mod">
          <ac:chgData name="David Lazaro Martin" userId="96e5fa2582b5b89b" providerId="LiveId" clId="{18E071ED-3B23-4090-B0B2-D0D2686D35BB}" dt="2022-07-22T08:50:30.037" v="57" actId="478"/>
          <ac:spMkLst>
            <pc:docMk/>
            <pc:sldMk cId="2850792243" sldId="264"/>
            <ac:spMk id="2" creationId="{014A27B7-A84E-919E-D547-4167D7289408}"/>
          </ac:spMkLst>
        </pc:spChg>
        <pc:spChg chg="del">
          <ac:chgData name="David Lazaro Martin" userId="96e5fa2582b5b89b" providerId="LiveId" clId="{18E071ED-3B23-4090-B0B2-D0D2686D35BB}" dt="2022-07-22T08:50:26.629" v="56" actId="478"/>
          <ac:spMkLst>
            <pc:docMk/>
            <pc:sldMk cId="2850792243" sldId="264"/>
            <ac:spMk id="3" creationId="{68770F87-AA47-025D-35EB-2EAEE61DDC97}"/>
          </ac:spMkLst>
        </pc:spChg>
        <pc:picChg chg="add mod">
          <ac:chgData name="David Lazaro Martin" userId="96e5fa2582b5b89b" providerId="LiveId" clId="{18E071ED-3B23-4090-B0B2-D0D2686D35BB}" dt="2022-07-22T08:52:25.888" v="70" actId="1076"/>
          <ac:picMkLst>
            <pc:docMk/>
            <pc:sldMk cId="2850792243" sldId="264"/>
            <ac:picMk id="4" creationId="{F2967249-1E7A-0A6F-EE50-597A2DE1E4B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3d77e93c9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3d77e93c9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3d77e93c94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3d77e93c94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3d77e93c9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3d77e93c9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d77e93c9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d77e93c94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d77e93c9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3d77e93c9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d77e93c9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d77e93c9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19.jpg"/><Relationship Id="rId5" Type="http://schemas.openxmlformats.org/officeDocument/2006/relationships/image" Target="../media/image14.png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2t.linkeddata.e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Containers to triples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954550" y="2988045"/>
            <a:ext cx="6105600" cy="5186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 dirty="0"/>
              <a:t>OPEN SUMMER OF CODE 2022</a:t>
            </a:r>
            <a:endParaRPr sz="1400" dirty="0"/>
          </a:p>
        </p:txBody>
      </p:sp>
      <p:sp>
        <p:nvSpPr>
          <p:cNvPr id="61" name="Google Shape;61;p13"/>
          <p:cNvSpPr txBox="1"/>
          <p:nvPr/>
        </p:nvSpPr>
        <p:spPr>
          <a:xfrm>
            <a:off x="510450" y="3083448"/>
            <a:ext cx="1970438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David Lázaro</a:t>
            </a:r>
            <a:endParaRPr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Adrian Pascual</a:t>
            </a:r>
            <a:endParaRPr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Lara Herrera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Daniel Garijo (coach)</a:t>
            </a:r>
            <a:endParaRPr dirty="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4550" y="139500"/>
            <a:ext cx="3122898" cy="1756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 rotWithShape="1">
          <a:blip r:embed="rId4">
            <a:alphaModFix/>
          </a:blip>
          <a:srcRect t="21328" b="24415"/>
          <a:stretch/>
        </p:blipFill>
        <p:spPr>
          <a:xfrm>
            <a:off x="66650" y="63200"/>
            <a:ext cx="1928175" cy="10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135500" y="1144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REPRODUCIBILITY AND DOCKER</a:t>
            </a:r>
            <a:endParaRPr b="1"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150" y="687150"/>
            <a:ext cx="2357600" cy="171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075" y="3238773"/>
            <a:ext cx="2535649" cy="1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1405075" y="3684825"/>
            <a:ext cx="7302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b="1">
                <a:latin typeface="Proxima Nova"/>
                <a:ea typeface="Proxima Nova"/>
                <a:cs typeface="Proxima Nova"/>
                <a:sym typeface="Proxima Nova"/>
              </a:rPr>
              <a:t>vs</a:t>
            </a:r>
            <a:endParaRPr sz="33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529675" y="2846475"/>
            <a:ext cx="2877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Different environments</a:t>
            </a:r>
            <a:endParaRPr sz="1600"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5797300" y="185250"/>
            <a:ext cx="2026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Incompatibilities</a:t>
            </a:r>
            <a:endParaRPr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2445" y="994562"/>
            <a:ext cx="3287529" cy="17109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1434175" y="687138"/>
            <a:ext cx="1972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Dependencies</a:t>
            </a:r>
            <a:endParaRPr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64675" y="2571750"/>
            <a:ext cx="2613300" cy="22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26824" y="2796775"/>
            <a:ext cx="2026800" cy="202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CONTAINERS ARE BLACK BOXES</a:t>
            </a:r>
            <a:endParaRPr b="1"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1475" y="571375"/>
            <a:ext cx="2447176" cy="2447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2050" y="3258275"/>
            <a:ext cx="2066600" cy="146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427550"/>
            <a:ext cx="5655000" cy="280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"/>
            <a:ext cx="91359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2920475" y="1983300"/>
            <a:ext cx="2931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1">
                <a:latin typeface="Proxima Nova"/>
                <a:ea typeface="Proxima Nova"/>
                <a:cs typeface="Proxima Nova"/>
                <a:sym typeface="Proxima Nova"/>
              </a:rPr>
              <a:t>WHAT DO WE DO?</a:t>
            </a:r>
            <a:endParaRPr sz="26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2681400" y="2261400"/>
            <a:ext cx="3781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1">
                <a:latin typeface="Proxima Nova"/>
                <a:ea typeface="Proxima Nova"/>
                <a:cs typeface="Proxima Nova"/>
                <a:sym typeface="Proxima Nova"/>
              </a:rPr>
              <a:t>HOW HAVE WE DONE IT?</a:t>
            </a:r>
            <a:endParaRPr sz="26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6238" y="553650"/>
            <a:ext cx="1013400" cy="9254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7"/>
          <p:cNvCxnSpPr>
            <a:endCxn id="99" idx="1"/>
          </p:cNvCxnSpPr>
          <p:nvPr/>
        </p:nvCxnSpPr>
        <p:spPr>
          <a:xfrm rot="10800000" flipH="1">
            <a:off x="3478874" y="809400"/>
            <a:ext cx="913800" cy="282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0" name="Google Shape;100;p17"/>
          <p:cNvCxnSpPr/>
          <p:nvPr/>
        </p:nvCxnSpPr>
        <p:spPr>
          <a:xfrm>
            <a:off x="3467825" y="1069500"/>
            <a:ext cx="708300" cy="403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" name="Google Shape;99;p17"/>
          <p:cNvSpPr txBox="1"/>
          <p:nvPr/>
        </p:nvSpPr>
        <p:spPr>
          <a:xfrm>
            <a:off x="4392674" y="601650"/>
            <a:ext cx="913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b="1">
                <a:latin typeface="Proxima Nova"/>
                <a:ea typeface="Proxima Nova"/>
                <a:cs typeface="Proxima Nova"/>
                <a:sym typeface="Proxima Nova"/>
              </a:rPr>
              <a:t>SYFT</a:t>
            </a:r>
            <a:endParaRPr sz="1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4205163" y="1174500"/>
            <a:ext cx="1013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b="1">
                <a:latin typeface="Proxima Nova"/>
                <a:ea typeface="Proxima Nova"/>
                <a:cs typeface="Proxima Nova"/>
                <a:sym typeface="Proxima Nova"/>
              </a:rPr>
              <a:t>INSPECT</a:t>
            </a:r>
            <a:endParaRPr sz="1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2650" y="477750"/>
            <a:ext cx="1712125" cy="116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17"/>
          <p:cNvCxnSpPr>
            <a:stCxn id="99" idx="3"/>
          </p:cNvCxnSpPr>
          <p:nvPr/>
        </p:nvCxnSpPr>
        <p:spPr>
          <a:xfrm rot="10800000" flipH="1">
            <a:off x="5306474" y="806400"/>
            <a:ext cx="752400" cy="3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4" name="Google Shape;104;p17"/>
          <p:cNvCxnSpPr/>
          <p:nvPr/>
        </p:nvCxnSpPr>
        <p:spPr>
          <a:xfrm>
            <a:off x="5316600" y="1411650"/>
            <a:ext cx="741000" cy="11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05" name="Google Shape;10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2250" y="383700"/>
            <a:ext cx="554100" cy="554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17"/>
          <p:cNvCxnSpPr>
            <a:stCxn id="107" idx="1"/>
          </p:cNvCxnSpPr>
          <p:nvPr/>
        </p:nvCxnSpPr>
        <p:spPr>
          <a:xfrm rot="10800000">
            <a:off x="2451877" y="3410837"/>
            <a:ext cx="1209600" cy="61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" name="Google Shape;108;p17"/>
          <p:cNvCxnSpPr/>
          <p:nvPr/>
        </p:nvCxnSpPr>
        <p:spPr>
          <a:xfrm rot="10800000">
            <a:off x="5482400" y="4109650"/>
            <a:ext cx="1263000" cy="20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07" name="Google Shape;10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61477" y="3171250"/>
            <a:ext cx="1821050" cy="170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 rotWithShape="1">
          <a:blip r:embed="rId7">
            <a:alphaModFix/>
          </a:blip>
          <a:srcRect l="69722" t="32299" r="4259" b="31514"/>
          <a:stretch/>
        </p:blipFill>
        <p:spPr>
          <a:xfrm>
            <a:off x="185275" y="1318550"/>
            <a:ext cx="1471299" cy="1013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17"/>
          <p:cNvCxnSpPr>
            <a:stCxn id="109" idx="3"/>
          </p:cNvCxnSpPr>
          <p:nvPr/>
        </p:nvCxnSpPr>
        <p:spPr>
          <a:xfrm rot="10800000" flipH="1">
            <a:off x="1656574" y="1335350"/>
            <a:ext cx="762600" cy="489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11" name="Google Shape;11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36350" y="994050"/>
            <a:ext cx="554100" cy="55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51907" y="3003549"/>
            <a:ext cx="854077" cy="925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17"/>
          <p:cNvCxnSpPr/>
          <p:nvPr/>
        </p:nvCxnSpPr>
        <p:spPr>
          <a:xfrm flipH="1">
            <a:off x="7944075" y="1885225"/>
            <a:ext cx="32700" cy="937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14" name="Google Shape;114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29375" y="4109650"/>
            <a:ext cx="1961075" cy="7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054550" y="3076140"/>
            <a:ext cx="913800" cy="852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 descr="c# - Designing a many-to-one mobile app -&gt; database -&gt; desktop app project  - Stack Overflow"/>
          <p:cNvPicPr preferRelativeResize="0"/>
          <p:nvPr/>
        </p:nvPicPr>
        <p:blipFill rotWithShape="1">
          <a:blip r:embed="rId11">
            <a:alphaModFix/>
          </a:blip>
          <a:srcRect l="12716" t="2143" r="72584" b="64615"/>
          <a:stretch/>
        </p:blipFill>
        <p:spPr>
          <a:xfrm>
            <a:off x="1822000" y="2725060"/>
            <a:ext cx="554100" cy="7614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17"/>
          <p:cNvCxnSpPr>
            <a:stCxn id="107" idx="1"/>
            <a:endCxn id="118" idx="3"/>
          </p:cNvCxnSpPr>
          <p:nvPr/>
        </p:nvCxnSpPr>
        <p:spPr>
          <a:xfrm rot="10800000">
            <a:off x="1821877" y="3910937"/>
            <a:ext cx="1839600" cy="112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18" name="Google Shape;118;p17" descr="c# - Designing a many-to-one mobile app -&gt; database -&gt; desktop app project  - Stack Overflow"/>
          <p:cNvPicPr preferRelativeResize="0"/>
          <p:nvPr/>
        </p:nvPicPr>
        <p:blipFill rotWithShape="1">
          <a:blip r:embed="rId11">
            <a:alphaModFix/>
          </a:blip>
          <a:srcRect l="12716" t="2143" r="72584" b="64615"/>
          <a:stretch/>
        </p:blipFill>
        <p:spPr>
          <a:xfrm>
            <a:off x="1267900" y="3530135"/>
            <a:ext cx="554100" cy="7614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p17"/>
          <p:cNvCxnSpPr>
            <a:stCxn id="107" idx="1"/>
            <a:endCxn id="120" idx="3"/>
          </p:cNvCxnSpPr>
          <p:nvPr/>
        </p:nvCxnSpPr>
        <p:spPr>
          <a:xfrm flipH="1">
            <a:off x="2255677" y="4023737"/>
            <a:ext cx="1405800" cy="5877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20" name="Google Shape;120;p17" descr="c# - Designing a many-to-one mobile app -&gt; database -&gt; desktop app project  - Stack Overflow"/>
          <p:cNvPicPr preferRelativeResize="0"/>
          <p:nvPr/>
        </p:nvPicPr>
        <p:blipFill rotWithShape="1">
          <a:blip r:embed="rId11">
            <a:alphaModFix/>
          </a:blip>
          <a:srcRect l="12716" t="2143" r="72584" b="64615"/>
          <a:stretch/>
        </p:blipFill>
        <p:spPr>
          <a:xfrm>
            <a:off x="1701688" y="4230635"/>
            <a:ext cx="554100" cy="761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503898" y="47545"/>
            <a:ext cx="415960" cy="55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WHY C2T?</a:t>
            </a:r>
            <a:endParaRPr b="1"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650" y="2304300"/>
            <a:ext cx="1046125" cy="10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978225"/>
            <a:ext cx="2514350" cy="2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784600" y="1623700"/>
            <a:ext cx="246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Finding different libraries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6776" y="3446447"/>
            <a:ext cx="1756074" cy="10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3565" y="3446445"/>
            <a:ext cx="1445430" cy="1046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5456063" y="3857625"/>
            <a:ext cx="504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 b="1">
                <a:latin typeface="Proxima Nova"/>
                <a:ea typeface="Proxima Nova"/>
                <a:cs typeface="Proxima Nova"/>
                <a:sym typeface="Proxima Nova"/>
              </a:rPr>
              <a:t>VS</a:t>
            </a:r>
            <a:endParaRPr sz="19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4293325" y="2950225"/>
            <a:ext cx="270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Compare different containers 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88236" y="716475"/>
            <a:ext cx="1992615" cy="104612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 txBox="1"/>
          <p:nvPr/>
        </p:nvSpPr>
        <p:spPr>
          <a:xfrm>
            <a:off x="3737575" y="239600"/>
            <a:ext cx="246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Finding vulnerabilities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97475" y="1509375"/>
            <a:ext cx="1445424" cy="144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 txBox="1"/>
          <p:nvPr/>
        </p:nvSpPr>
        <p:spPr>
          <a:xfrm>
            <a:off x="6928588" y="1362400"/>
            <a:ext cx="246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Extract summaries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3790648" y="204849"/>
            <a:ext cx="127944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20" b="1" dirty="0"/>
              <a:t>DEMO</a:t>
            </a:r>
            <a:endParaRPr sz="2820" b="1" dirty="0"/>
          </a:p>
        </p:txBody>
      </p:sp>
      <p:pic>
        <p:nvPicPr>
          <p:cNvPr id="143" name="Google Shape;143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4904" t="14289" r="22219" b="39614"/>
          <a:stretch/>
        </p:blipFill>
        <p:spPr>
          <a:xfrm>
            <a:off x="1289824" y="1425846"/>
            <a:ext cx="6564351" cy="2566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44;p19">
            <a:extLst>
              <a:ext uri="{FF2B5EF4-FFF2-40B4-BE49-F238E27FC236}">
                <a16:creationId xmlns:a16="http://schemas.microsoft.com/office/drawing/2014/main" id="{2BDE93BF-D999-8281-1CF9-E45928A8C88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6815" t="11810" r="10368" b="5132"/>
          <a:stretch/>
        </p:blipFill>
        <p:spPr>
          <a:xfrm>
            <a:off x="1465810" y="1035108"/>
            <a:ext cx="6212379" cy="3246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8414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45;p19">
            <a:extLst>
              <a:ext uri="{FF2B5EF4-FFF2-40B4-BE49-F238E27FC236}">
                <a16:creationId xmlns:a16="http://schemas.microsoft.com/office/drawing/2014/main" id="{F2967249-1E7A-0A6F-EE50-597A2DE1E4B3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6965" t="15018" r="8396" b="18350"/>
          <a:stretch/>
        </p:blipFill>
        <p:spPr>
          <a:xfrm>
            <a:off x="1393902" y="862361"/>
            <a:ext cx="6356195" cy="36623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0792243"/>
      </p:ext>
    </p:extLst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59</Words>
  <Application>Microsoft Office PowerPoint</Application>
  <PresentationFormat>Presentación en pantalla (16:9)</PresentationFormat>
  <Paragraphs>23</Paragraphs>
  <Slides>9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Proxima Nova</vt:lpstr>
      <vt:lpstr>Montserrat</vt:lpstr>
      <vt:lpstr>Spearmint</vt:lpstr>
      <vt:lpstr>Containers to triples</vt:lpstr>
      <vt:lpstr>REPRODUCIBILITY AND DOCKER</vt:lpstr>
      <vt:lpstr>CONTAINERS ARE BLACK BOXES</vt:lpstr>
      <vt:lpstr>Presentación de PowerPoint</vt:lpstr>
      <vt:lpstr>Presentación de PowerPoint</vt:lpstr>
      <vt:lpstr>WHY C2T?</vt:lpstr>
      <vt:lpstr>DEMO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Containers to triples</dc:title>
  <cp:lastModifiedBy>David Lazaro Martin</cp:lastModifiedBy>
  <cp:revision>1</cp:revision>
  <dcterms:modified xsi:type="dcterms:W3CDTF">2022-07-22T08:59:56Z</dcterms:modified>
</cp:coreProperties>
</file>